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en" initials="S" lastIdx="1" clrIdx="0">
    <p:extLst>
      <p:ext uri="{19B8F6BF-5375-455C-9EA6-DF929625EA0E}">
        <p15:presenceInfo xmlns:p15="http://schemas.microsoft.com/office/powerpoint/2012/main" userId="Stam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198B3-CDC6-4909-B682-CB84C3DD9344}" v="32" dt="2025-03-16T06:40:22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64" d="100"/>
          <a:sy n="64" d="100"/>
        </p:scale>
        <p:origin x="13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Йовка П. Драганова" userId="fc8c1611-2bc1-4093-aceb-c56a0f93bfa2" providerId="ADAL" clId="{AC0198B3-CDC6-4909-B682-CB84C3DD9344}"/>
    <pc:docChg chg="undo custSel delSld modSld sldOrd">
      <pc:chgData name="Йовка П. Драганова" userId="fc8c1611-2bc1-4093-aceb-c56a0f93bfa2" providerId="ADAL" clId="{AC0198B3-CDC6-4909-B682-CB84C3DD9344}" dt="2025-03-16T06:41:41.689" v="1360" actId="14100"/>
      <pc:docMkLst>
        <pc:docMk/>
      </pc:docMkLst>
      <pc:sldChg chg="addSp delSp modSp mod">
        <pc:chgData name="Йовка П. Драганова" userId="fc8c1611-2bc1-4093-aceb-c56a0f93bfa2" providerId="ADAL" clId="{AC0198B3-CDC6-4909-B682-CB84C3DD9344}" dt="2025-03-16T06:21:54.495" v="1054" actId="114"/>
        <pc:sldMkLst>
          <pc:docMk/>
          <pc:sldMk cId="3828912302" sldId="256"/>
        </pc:sldMkLst>
        <pc:spChg chg="mod">
          <ac:chgData name="Йовка П. Драганова" userId="fc8c1611-2bc1-4093-aceb-c56a0f93bfa2" providerId="ADAL" clId="{AC0198B3-CDC6-4909-B682-CB84C3DD9344}" dt="2025-03-16T06:21:54.495" v="1054" actId="114"/>
          <ac:spMkLst>
            <pc:docMk/>
            <pc:sldMk cId="3828912302" sldId="256"/>
            <ac:spMk id="2" creationId="{00000000-0000-0000-0000-000000000000}"/>
          </ac:spMkLst>
        </pc:spChg>
        <pc:picChg chg="add mod">
          <ac:chgData name="Йовка П. Драганова" userId="fc8c1611-2bc1-4093-aceb-c56a0f93bfa2" providerId="ADAL" clId="{AC0198B3-CDC6-4909-B682-CB84C3DD9344}" dt="2025-03-16T06:00:19.894" v="824" actId="1035"/>
          <ac:picMkLst>
            <pc:docMk/>
            <pc:sldMk cId="3828912302" sldId="256"/>
            <ac:picMk id="3" creationId="{1FD741E7-F8FA-8DF8-337C-49178FB3F692}"/>
          </ac:picMkLst>
        </pc:picChg>
        <pc:picChg chg="del">
          <ac:chgData name="Йовка П. Драганова" userId="fc8c1611-2bc1-4093-aceb-c56a0f93bfa2" providerId="ADAL" clId="{AC0198B3-CDC6-4909-B682-CB84C3DD9344}" dt="2025-03-16T03:35:35.527" v="0" actId="478"/>
          <ac:picMkLst>
            <pc:docMk/>
            <pc:sldMk cId="3828912302" sldId="256"/>
            <ac:picMk id="5" creationId="{900F49A9-8F1B-FC31-E999-E43E6DAF1D6F}"/>
          </ac:picMkLst>
        </pc:picChg>
        <pc:picChg chg="add del mod">
          <ac:chgData name="Йовка П. Драганова" userId="fc8c1611-2bc1-4093-aceb-c56a0f93bfa2" providerId="ADAL" clId="{AC0198B3-CDC6-4909-B682-CB84C3DD9344}" dt="2025-03-16T06:00:17.062" v="817" actId="478"/>
          <ac:picMkLst>
            <pc:docMk/>
            <pc:sldMk cId="3828912302" sldId="256"/>
            <ac:picMk id="6" creationId="{7A1E493F-6913-1362-49C8-611D29D9824C}"/>
          </ac:picMkLst>
        </pc:picChg>
      </pc:sldChg>
      <pc:sldChg chg="addSp delSp modSp mod">
        <pc:chgData name="Йовка П. Драганова" userId="fc8c1611-2bc1-4093-aceb-c56a0f93bfa2" providerId="ADAL" clId="{AC0198B3-CDC6-4909-B682-CB84C3DD9344}" dt="2025-03-16T06:34:12.921" v="1294" actId="1036"/>
        <pc:sldMkLst>
          <pc:docMk/>
          <pc:sldMk cId="367489507" sldId="260"/>
        </pc:sldMkLst>
        <pc:picChg chg="add mod">
          <ac:chgData name="Йовка П. Драганова" userId="fc8c1611-2bc1-4093-aceb-c56a0f93bfa2" providerId="ADAL" clId="{AC0198B3-CDC6-4909-B682-CB84C3DD9344}" dt="2025-03-16T06:34:12.921" v="1294" actId="1036"/>
          <ac:picMkLst>
            <pc:docMk/>
            <pc:sldMk cId="367489507" sldId="260"/>
            <ac:picMk id="5" creationId="{F88B18B6-81AB-E6D1-18C5-E5C7C0350ED4}"/>
          </ac:picMkLst>
        </pc:picChg>
        <pc:picChg chg="add mod">
          <ac:chgData name="Йовка П. Драганова" userId="fc8c1611-2bc1-4093-aceb-c56a0f93bfa2" providerId="ADAL" clId="{AC0198B3-CDC6-4909-B682-CB84C3DD9344}" dt="2025-03-16T06:34:10.703" v="1292" actId="1036"/>
          <ac:picMkLst>
            <pc:docMk/>
            <pc:sldMk cId="367489507" sldId="260"/>
            <ac:picMk id="7" creationId="{3CFBE571-4580-F392-B137-87F3089B8C64}"/>
          </ac:picMkLst>
        </pc:picChg>
        <pc:picChg chg="add mod">
          <ac:chgData name="Йовка П. Драганова" userId="fc8c1611-2bc1-4093-aceb-c56a0f93bfa2" providerId="ADAL" clId="{AC0198B3-CDC6-4909-B682-CB84C3DD9344}" dt="2025-03-16T06:34:07.712" v="1288" actId="1036"/>
          <ac:picMkLst>
            <pc:docMk/>
            <pc:sldMk cId="367489507" sldId="260"/>
            <ac:picMk id="9" creationId="{D6741AF0-D0E3-F716-E6B4-A637DFAC1A8D}"/>
          </ac:picMkLst>
        </pc:picChg>
        <pc:picChg chg="add del mod">
          <ac:chgData name="Йовка П. Драганова" userId="fc8c1611-2bc1-4093-aceb-c56a0f93bfa2" providerId="ADAL" clId="{AC0198B3-CDC6-4909-B682-CB84C3DD9344}" dt="2025-03-16T04:11:00.791" v="279" actId="478"/>
          <ac:picMkLst>
            <pc:docMk/>
            <pc:sldMk cId="367489507" sldId="260"/>
            <ac:picMk id="11" creationId="{152D5E98-7496-9C36-456D-9188BECB23CA}"/>
          </ac:picMkLst>
        </pc:picChg>
        <pc:picChg chg="add mod">
          <ac:chgData name="Йовка П. Драганова" userId="fc8c1611-2bc1-4093-aceb-c56a0f93bfa2" providerId="ADAL" clId="{AC0198B3-CDC6-4909-B682-CB84C3DD9344}" dt="2025-03-16T06:34:05.836" v="1286" actId="1036"/>
          <ac:picMkLst>
            <pc:docMk/>
            <pc:sldMk cId="367489507" sldId="260"/>
            <ac:picMk id="13" creationId="{54D71D86-7CAD-721D-8945-D8E03FCAB834}"/>
          </ac:picMkLst>
        </pc:picChg>
        <pc:picChg chg="del">
          <ac:chgData name="Йовка П. Драганова" userId="fc8c1611-2bc1-4093-aceb-c56a0f93bfa2" providerId="ADAL" clId="{AC0198B3-CDC6-4909-B682-CB84C3DD9344}" dt="2025-03-16T04:00:11.352" v="229" actId="478"/>
          <ac:picMkLst>
            <pc:docMk/>
            <pc:sldMk cId="367489507" sldId="260"/>
            <ac:picMk id="5122" creationId="{00000000-0000-0000-0000-000000000000}"/>
          </ac:picMkLst>
        </pc:picChg>
      </pc:sldChg>
      <pc:sldChg chg="addSp delSp modSp mod">
        <pc:chgData name="Йовка П. Драганова" userId="fc8c1611-2bc1-4093-aceb-c56a0f93bfa2" providerId="ADAL" clId="{AC0198B3-CDC6-4909-B682-CB84C3DD9344}" dt="2025-03-16T06:35:58.736" v="1323" actId="1036"/>
        <pc:sldMkLst>
          <pc:docMk/>
          <pc:sldMk cId="520768792" sldId="261"/>
        </pc:sldMkLst>
        <pc:spChg chg="mod">
          <ac:chgData name="Йовка П. Драганова" userId="fc8c1611-2bc1-4093-aceb-c56a0f93bfa2" providerId="ADAL" clId="{AC0198B3-CDC6-4909-B682-CB84C3DD9344}" dt="2025-03-16T06:35:15.875" v="1317" actId="1036"/>
          <ac:spMkLst>
            <pc:docMk/>
            <pc:sldMk cId="520768792" sldId="261"/>
            <ac:spMk id="3" creationId="{00000000-0000-0000-0000-000000000000}"/>
          </ac:spMkLst>
        </pc:spChg>
        <pc:picChg chg="add mod">
          <ac:chgData name="Йовка П. Драганова" userId="fc8c1611-2bc1-4093-aceb-c56a0f93bfa2" providerId="ADAL" clId="{AC0198B3-CDC6-4909-B682-CB84C3DD9344}" dt="2025-03-16T06:35:58.736" v="1323" actId="1036"/>
          <ac:picMkLst>
            <pc:docMk/>
            <pc:sldMk cId="520768792" sldId="261"/>
            <ac:picMk id="5" creationId="{609D8C66-0AC1-938E-87F0-C05A44A2F9D7}"/>
          </ac:picMkLst>
        </pc:picChg>
        <pc:picChg chg="add mod">
          <ac:chgData name="Йовка П. Драганова" userId="fc8c1611-2bc1-4093-aceb-c56a0f93bfa2" providerId="ADAL" clId="{AC0198B3-CDC6-4909-B682-CB84C3DD9344}" dt="2025-03-16T06:35:17.913" v="1318" actId="1036"/>
          <ac:picMkLst>
            <pc:docMk/>
            <pc:sldMk cId="520768792" sldId="261"/>
            <ac:picMk id="7" creationId="{87B23EB9-CD2D-6BAB-5F44-D08ECDC1549A}"/>
          </ac:picMkLst>
        </pc:picChg>
        <pc:picChg chg="add mod">
          <ac:chgData name="Йовка П. Драганова" userId="fc8c1611-2bc1-4093-aceb-c56a0f93bfa2" providerId="ADAL" clId="{AC0198B3-CDC6-4909-B682-CB84C3DD9344}" dt="2025-03-16T06:35:21.335" v="1320" actId="1036"/>
          <ac:picMkLst>
            <pc:docMk/>
            <pc:sldMk cId="520768792" sldId="261"/>
            <ac:picMk id="9" creationId="{0C2DD078-558C-ADCB-C575-C2B266FBFCC9}"/>
          </ac:picMkLst>
        </pc:picChg>
        <pc:picChg chg="del">
          <ac:chgData name="Йовка П. Драганова" userId="fc8c1611-2bc1-4093-aceb-c56a0f93bfa2" providerId="ADAL" clId="{AC0198B3-CDC6-4909-B682-CB84C3DD9344}" dt="2025-03-16T04:21:00.196" v="553" actId="478"/>
          <ac:picMkLst>
            <pc:docMk/>
            <pc:sldMk cId="520768792" sldId="261"/>
            <ac:picMk id="3074" creationId="{00000000-0000-0000-0000-000000000000}"/>
          </ac:picMkLst>
        </pc:picChg>
      </pc:sldChg>
      <pc:sldChg chg="addSp delSp modSp mod">
        <pc:chgData name="Йовка П. Драганова" userId="fc8c1611-2bc1-4093-aceb-c56a0f93bfa2" providerId="ADAL" clId="{AC0198B3-CDC6-4909-B682-CB84C3DD9344}" dt="2025-03-16T06:35:31.670" v="1322" actId="20577"/>
        <pc:sldMkLst>
          <pc:docMk/>
          <pc:sldMk cId="143046044" sldId="262"/>
        </pc:sldMkLst>
        <pc:spChg chg="mod">
          <ac:chgData name="Йовка П. Драганова" userId="fc8c1611-2bc1-4093-aceb-c56a0f93bfa2" providerId="ADAL" clId="{AC0198B3-CDC6-4909-B682-CB84C3DD9344}" dt="2025-03-16T06:35:31.670" v="1322" actId="20577"/>
          <ac:spMkLst>
            <pc:docMk/>
            <pc:sldMk cId="143046044" sldId="262"/>
            <ac:spMk id="3" creationId="{00000000-0000-0000-0000-000000000000}"/>
          </ac:spMkLst>
        </pc:spChg>
        <pc:picChg chg="add mod">
          <ac:chgData name="Йовка П. Драганова" userId="fc8c1611-2bc1-4093-aceb-c56a0f93bfa2" providerId="ADAL" clId="{AC0198B3-CDC6-4909-B682-CB84C3DD9344}" dt="2025-03-16T04:50:46.874" v="754" actId="1036"/>
          <ac:picMkLst>
            <pc:docMk/>
            <pc:sldMk cId="143046044" sldId="262"/>
            <ac:picMk id="5" creationId="{4AA269E6-8E76-6F00-9B72-5C28F8D520C3}"/>
          </ac:picMkLst>
        </pc:picChg>
        <pc:picChg chg="add mod">
          <ac:chgData name="Йовка П. Драганова" userId="fc8c1611-2bc1-4093-aceb-c56a0f93bfa2" providerId="ADAL" clId="{AC0198B3-CDC6-4909-B682-CB84C3DD9344}" dt="2025-03-16T06:01:29.186" v="837" actId="1036"/>
          <ac:picMkLst>
            <pc:docMk/>
            <pc:sldMk cId="143046044" sldId="262"/>
            <ac:picMk id="7" creationId="{2456B582-42F2-AC1C-1525-595DB4FF5898}"/>
          </ac:picMkLst>
        </pc:picChg>
        <pc:picChg chg="add mod">
          <ac:chgData name="Йовка П. Драганова" userId="fc8c1611-2bc1-4093-aceb-c56a0f93bfa2" providerId="ADAL" clId="{AC0198B3-CDC6-4909-B682-CB84C3DD9344}" dt="2025-03-16T06:01:26.039" v="830" actId="1036"/>
          <ac:picMkLst>
            <pc:docMk/>
            <pc:sldMk cId="143046044" sldId="262"/>
            <ac:picMk id="9" creationId="{ECC82612-5035-E4F5-9BDF-61BFE43452C1}"/>
          </ac:picMkLst>
        </pc:picChg>
        <pc:picChg chg="add mod">
          <ac:chgData name="Йовка П. Драганова" userId="fc8c1611-2bc1-4093-aceb-c56a0f93bfa2" providerId="ADAL" clId="{AC0198B3-CDC6-4909-B682-CB84C3DD9344}" dt="2025-03-16T06:01:23.945" v="825" actId="1076"/>
          <ac:picMkLst>
            <pc:docMk/>
            <pc:sldMk cId="143046044" sldId="262"/>
            <ac:picMk id="11" creationId="{EC39DACF-58EA-27D6-C698-CB6A93F8800E}"/>
          </ac:picMkLst>
        </pc:picChg>
        <pc:picChg chg="add del mod">
          <ac:chgData name="Йовка П. Драганова" userId="fc8c1611-2bc1-4093-aceb-c56a0f93bfa2" providerId="ADAL" clId="{AC0198B3-CDC6-4909-B682-CB84C3DD9344}" dt="2025-03-16T04:50:07.653" v="722" actId="478"/>
          <ac:picMkLst>
            <pc:docMk/>
            <pc:sldMk cId="143046044" sldId="262"/>
            <ac:picMk id="13" creationId="{8F5405A0-0965-1E09-6369-27458D6CF926}"/>
          </ac:picMkLst>
        </pc:picChg>
        <pc:picChg chg="del">
          <ac:chgData name="Йовка П. Драганова" userId="fc8c1611-2bc1-4093-aceb-c56a0f93bfa2" providerId="ADAL" clId="{AC0198B3-CDC6-4909-B682-CB84C3DD9344}" dt="2025-03-16T04:29:42.158" v="647" actId="478"/>
          <ac:picMkLst>
            <pc:docMk/>
            <pc:sldMk cId="143046044" sldId="262"/>
            <ac:picMk id="7170" creationId="{00000000-0000-0000-0000-000000000000}"/>
          </ac:picMkLst>
        </pc:picChg>
      </pc:sldChg>
      <pc:sldChg chg="addSp delSp modSp mod">
        <pc:chgData name="Йовка П. Драганова" userId="fc8c1611-2bc1-4093-aceb-c56a0f93bfa2" providerId="ADAL" clId="{AC0198B3-CDC6-4909-B682-CB84C3DD9344}" dt="2025-03-16T06:38:00.245" v="1333" actId="1036"/>
        <pc:sldMkLst>
          <pc:docMk/>
          <pc:sldMk cId="2707775905" sldId="263"/>
        </pc:sldMkLst>
        <pc:spChg chg="mod">
          <ac:chgData name="Йовка П. Драганова" userId="fc8c1611-2bc1-4093-aceb-c56a0f93bfa2" providerId="ADAL" clId="{AC0198B3-CDC6-4909-B682-CB84C3DD9344}" dt="2025-03-16T06:37:52.430" v="1329" actId="1036"/>
          <ac:spMkLst>
            <pc:docMk/>
            <pc:sldMk cId="2707775905" sldId="263"/>
            <ac:spMk id="3" creationId="{00000000-0000-0000-0000-000000000000}"/>
          </ac:spMkLst>
        </pc:spChg>
        <pc:spChg chg="add del">
          <ac:chgData name="Йовка П. Драганова" userId="fc8c1611-2bc1-4093-aceb-c56a0f93bfa2" providerId="ADAL" clId="{AC0198B3-CDC6-4909-B682-CB84C3DD9344}" dt="2025-03-16T05:57:17.900" v="787" actId="22"/>
          <ac:spMkLst>
            <pc:docMk/>
            <pc:sldMk cId="2707775905" sldId="263"/>
            <ac:spMk id="13" creationId="{21270425-E36E-8B1E-BF7C-A5B551123275}"/>
          </ac:spMkLst>
        </pc:spChg>
        <pc:spChg chg="add del">
          <ac:chgData name="Йовка П. Драганова" userId="fc8c1611-2bc1-4093-aceb-c56a0f93bfa2" providerId="ADAL" clId="{AC0198B3-CDC6-4909-B682-CB84C3DD9344}" dt="2025-03-16T05:57:23.503" v="789" actId="478"/>
          <ac:spMkLst>
            <pc:docMk/>
            <pc:sldMk cId="2707775905" sldId="263"/>
            <ac:spMk id="15" creationId="{13A2AFB5-D003-3153-3930-D4AFB1139376}"/>
          </ac:spMkLst>
        </pc:spChg>
        <pc:picChg chg="add del mod">
          <ac:chgData name="Йовка П. Драганова" userId="fc8c1611-2bc1-4093-aceb-c56a0f93bfa2" providerId="ADAL" clId="{AC0198B3-CDC6-4909-B682-CB84C3DD9344}" dt="2025-03-16T04:54:33.397" v="771" actId="478"/>
          <ac:picMkLst>
            <pc:docMk/>
            <pc:sldMk cId="2707775905" sldId="263"/>
            <ac:picMk id="5" creationId="{A1CF2D94-BED0-D258-4CD5-2B7BF38B4DA3}"/>
          </ac:picMkLst>
        </pc:picChg>
        <pc:picChg chg="add del mod">
          <ac:chgData name="Йовка П. Драганова" userId="fc8c1611-2bc1-4093-aceb-c56a0f93bfa2" providerId="ADAL" clId="{AC0198B3-CDC6-4909-B682-CB84C3DD9344}" dt="2025-03-16T05:58:43.710" v="799" actId="478"/>
          <ac:picMkLst>
            <pc:docMk/>
            <pc:sldMk cId="2707775905" sldId="263"/>
            <ac:picMk id="7" creationId="{F67E12EE-5C9E-EA0B-C74E-3FEEB7822885}"/>
          </ac:picMkLst>
        </pc:picChg>
        <pc:picChg chg="add del mod">
          <ac:chgData name="Йовка П. Драганова" userId="fc8c1611-2bc1-4093-aceb-c56a0f93bfa2" providerId="ADAL" clId="{AC0198B3-CDC6-4909-B682-CB84C3DD9344}" dt="2025-03-16T04:56:01.143" v="777" actId="478"/>
          <ac:picMkLst>
            <pc:docMk/>
            <pc:sldMk cId="2707775905" sldId="263"/>
            <ac:picMk id="9" creationId="{A5DDF60C-20D6-29CD-57D9-015D8F0F2889}"/>
          </ac:picMkLst>
        </pc:picChg>
        <pc:picChg chg="add mod">
          <ac:chgData name="Йовка П. Драганова" userId="fc8c1611-2bc1-4093-aceb-c56a0f93bfa2" providerId="ADAL" clId="{AC0198B3-CDC6-4909-B682-CB84C3DD9344}" dt="2025-03-16T06:37:54.291" v="1330" actId="1036"/>
          <ac:picMkLst>
            <pc:docMk/>
            <pc:sldMk cId="2707775905" sldId="263"/>
            <ac:picMk id="11" creationId="{068BFA86-618B-A53B-E419-B21CA3F76133}"/>
          </ac:picMkLst>
        </pc:picChg>
        <pc:picChg chg="add mod">
          <ac:chgData name="Йовка П. Драганова" userId="fc8c1611-2bc1-4093-aceb-c56a0f93bfa2" providerId="ADAL" clId="{AC0198B3-CDC6-4909-B682-CB84C3DD9344}" dt="2025-03-16T06:38:00.245" v="1333" actId="1036"/>
          <ac:picMkLst>
            <pc:docMk/>
            <pc:sldMk cId="2707775905" sldId="263"/>
            <ac:picMk id="17" creationId="{3BAC2FEB-8EE0-AA99-69B3-CAA943ADDA82}"/>
          </ac:picMkLst>
        </pc:picChg>
        <pc:picChg chg="add mod">
          <ac:chgData name="Йовка П. Драганова" userId="fc8c1611-2bc1-4093-aceb-c56a0f93bfa2" providerId="ADAL" clId="{AC0198B3-CDC6-4909-B682-CB84C3DD9344}" dt="2025-03-16T06:37:58.439" v="1332" actId="1036"/>
          <ac:picMkLst>
            <pc:docMk/>
            <pc:sldMk cId="2707775905" sldId="263"/>
            <ac:picMk id="19" creationId="{03F6971D-C50C-563F-8F0B-552DB63B6367}"/>
          </ac:picMkLst>
        </pc:picChg>
        <pc:picChg chg="add mod">
          <ac:chgData name="Йовка П. Драганова" userId="fc8c1611-2bc1-4093-aceb-c56a0f93bfa2" providerId="ADAL" clId="{AC0198B3-CDC6-4909-B682-CB84C3DD9344}" dt="2025-03-16T06:37:56.737" v="1331" actId="1036"/>
          <ac:picMkLst>
            <pc:docMk/>
            <pc:sldMk cId="2707775905" sldId="263"/>
            <ac:picMk id="21" creationId="{8AB01097-B8C7-B594-27F2-B211CC8A0494}"/>
          </ac:picMkLst>
        </pc:picChg>
        <pc:picChg chg="del">
          <ac:chgData name="Йовка П. Драганова" userId="fc8c1611-2bc1-4093-aceb-c56a0f93bfa2" providerId="ADAL" clId="{AC0198B3-CDC6-4909-B682-CB84C3DD9344}" dt="2025-03-16T04:51:45.963" v="756" actId="478"/>
          <ac:picMkLst>
            <pc:docMk/>
            <pc:sldMk cId="2707775905" sldId="263"/>
            <ac:picMk id="2050" creationId="{00000000-0000-0000-0000-000000000000}"/>
          </ac:picMkLst>
        </pc:picChg>
      </pc:sldChg>
      <pc:sldChg chg="addSp delSp modSp mod ord modClrScheme chgLayout">
        <pc:chgData name="Йовка П. Драганова" userId="fc8c1611-2bc1-4093-aceb-c56a0f93bfa2" providerId="ADAL" clId="{AC0198B3-CDC6-4909-B682-CB84C3DD9344}" dt="2025-03-16T06:40:43.821" v="1359" actId="1035"/>
        <pc:sldMkLst>
          <pc:docMk/>
          <pc:sldMk cId="165821811" sldId="266"/>
        </pc:sldMkLst>
        <pc:spChg chg="mod">
          <ac:chgData name="Йовка П. Драганова" userId="fc8c1611-2bc1-4093-aceb-c56a0f93bfa2" providerId="ADAL" clId="{AC0198B3-CDC6-4909-B682-CB84C3DD9344}" dt="2025-03-16T06:28:15.293" v="1205" actId="1035"/>
          <ac:spMkLst>
            <pc:docMk/>
            <pc:sldMk cId="165821811" sldId="266"/>
            <ac:spMk id="2" creationId="{00000000-0000-0000-0000-000000000000}"/>
          </ac:spMkLst>
        </pc:spChg>
        <pc:spChg chg="mod ord">
          <ac:chgData name="Йовка П. Драганова" userId="fc8c1611-2bc1-4093-aceb-c56a0f93bfa2" providerId="ADAL" clId="{AC0198B3-CDC6-4909-B682-CB84C3DD9344}" dt="2025-03-16T06:40:43.821" v="1359" actId="1035"/>
          <ac:spMkLst>
            <pc:docMk/>
            <pc:sldMk cId="165821811" sldId="266"/>
            <ac:spMk id="3" creationId="{00000000-0000-0000-0000-000000000000}"/>
          </ac:spMkLst>
        </pc:spChg>
        <pc:spChg chg="add del">
          <ac:chgData name="Йовка П. Драганова" userId="fc8c1611-2bc1-4093-aceb-c56a0f93bfa2" providerId="ADAL" clId="{AC0198B3-CDC6-4909-B682-CB84C3DD9344}" dt="2025-03-16T06:40:08.515" v="1347" actId="22"/>
          <ac:spMkLst>
            <pc:docMk/>
            <pc:sldMk cId="165821811" sldId="266"/>
            <ac:spMk id="7" creationId="{546F01B3-36A3-B22B-8E12-AF1BED33744D}"/>
          </ac:spMkLst>
        </pc:spChg>
        <pc:picChg chg="add mod">
          <ac:chgData name="Йовка П. Драганова" userId="fc8c1611-2bc1-4093-aceb-c56a0f93bfa2" providerId="ADAL" clId="{AC0198B3-CDC6-4909-B682-CB84C3DD9344}" dt="2025-03-16T06:30:10.328" v="1221" actId="1076"/>
          <ac:picMkLst>
            <pc:docMk/>
            <pc:sldMk cId="165821811" sldId="266"/>
            <ac:picMk id="5" creationId="{67BA54B2-E140-DA0D-1A27-4575E5911E84}"/>
          </ac:picMkLst>
        </pc:picChg>
      </pc:sldChg>
      <pc:sldChg chg="addSp delSp modSp mod ord modClrScheme chgLayout">
        <pc:chgData name="Йовка П. Драганова" userId="fc8c1611-2bc1-4093-aceb-c56a0f93bfa2" providerId="ADAL" clId="{AC0198B3-CDC6-4909-B682-CB84C3DD9344}" dt="2025-03-16T06:41:41.689" v="1360" actId="14100"/>
        <pc:sldMkLst>
          <pc:docMk/>
          <pc:sldMk cId="472369806" sldId="267"/>
        </pc:sldMkLst>
        <pc:spChg chg="mod ord">
          <ac:chgData name="Йовка П. Драганова" userId="fc8c1611-2bc1-4093-aceb-c56a0f93bfa2" providerId="ADAL" clId="{AC0198B3-CDC6-4909-B682-CB84C3DD9344}" dt="2025-03-16T06:24:03.524" v="1068" actId="1036"/>
          <ac:spMkLst>
            <pc:docMk/>
            <pc:sldMk cId="472369806" sldId="267"/>
            <ac:spMk id="3" creationId="{00000000-0000-0000-0000-000000000000}"/>
          </ac:spMkLst>
        </pc:spChg>
        <pc:spChg chg="mod">
          <ac:chgData name="Йовка П. Драганова" userId="fc8c1611-2bc1-4093-aceb-c56a0f93bfa2" providerId="ADAL" clId="{AC0198B3-CDC6-4909-B682-CB84C3DD9344}" dt="2025-03-16T06:12:39.800" v="1003" actId="26606"/>
          <ac:spMkLst>
            <pc:docMk/>
            <pc:sldMk cId="472369806" sldId="267"/>
            <ac:spMk id="4" creationId="{00000000-0000-0000-0000-000000000000}"/>
          </ac:spMkLst>
        </pc:spChg>
        <pc:picChg chg="del">
          <ac:chgData name="Йовка П. Драганова" userId="fc8c1611-2bc1-4093-aceb-c56a0f93bfa2" providerId="ADAL" clId="{AC0198B3-CDC6-4909-B682-CB84C3DD9344}" dt="2025-03-16T06:10:29.179" v="996" actId="478"/>
          <ac:picMkLst>
            <pc:docMk/>
            <pc:sldMk cId="472369806" sldId="267"/>
            <ac:picMk id="5" creationId="{3DB09961-17FA-65A5-72DF-91C34D07612F}"/>
          </ac:picMkLst>
        </pc:picChg>
        <pc:picChg chg="add mod">
          <ac:chgData name="Йовка П. Драганова" userId="fc8c1611-2bc1-4093-aceb-c56a0f93bfa2" providerId="ADAL" clId="{AC0198B3-CDC6-4909-B682-CB84C3DD9344}" dt="2025-03-16T06:41:41.689" v="1360" actId="14100"/>
          <ac:picMkLst>
            <pc:docMk/>
            <pc:sldMk cId="472369806" sldId="267"/>
            <ac:picMk id="6" creationId="{3C5161C7-30B5-976F-BCA3-9D700E8DD4B0}"/>
          </ac:picMkLst>
        </pc:picChg>
      </pc:sldChg>
      <pc:sldChg chg="modSp del mod ord">
        <pc:chgData name="Йовка П. Драганова" userId="fc8c1611-2bc1-4093-aceb-c56a0f93bfa2" providerId="ADAL" clId="{AC0198B3-CDC6-4909-B682-CB84C3DD9344}" dt="2025-03-16T06:28:42.343" v="1214" actId="47"/>
        <pc:sldMkLst>
          <pc:docMk/>
          <pc:sldMk cId="281793760" sldId="268"/>
        </pc:sldMkLst>
        <pc:spChg chg="mod">
          <ac:chgData name="Йовка П. Драганова" userId="fc8c1611-2bc1-4093-aceb-c56a0f93bfa2" providerId="ADAL" clId="{AC0198B3-CDC6-4909-B682-CB84C3DD9344}" dt="2025-03-16T06:17:45.082" v="1020" actId="20577"/>
          <ac:spMkLst>
            <pc:docMk/>
            <pc:sldMk cId="281793760" sldId="268"/>
            <ac:spMk id="3" creationId="{00000000-0000-0000-0000-000000000000}"/>
          </ac:spMkLst>
        </pc:spChg>
        <pc:picChg chg="mod">
          <ac:chgData name="Йовка П. Драганова" userId="fc8c1611-2bc1-4093-aceb-c56a0f93bfa2" providerId="ADAL" clId="{AC0198B3-CDC6-4909-B682-CB84C3DD9344}" dt="2025-03-16T06:02:21.868" v="841" actId="1037"/>
          <ac:picMkLst>
            <pc:docMk/>
            <pc:sldMk cId="281793760" sldId="268"/>
            <ac:picMk id="2" creationId="{00000000-0000-0000-0000-000000000000}"/>
          </ac:picMkLst>
        </pc:picChg>
      </pc:sldChg>
      <pc:sldChg chg="addSp delSp modSp del mod">
        <pc:chgData name="Йовка П. Драганова" userId="fc8c1611-2bc1-4093-aceb-c56a0f93bfa2" providerId="ADAL" clId="{AC0198B3-CDC6-4909-B682-CB84C3DD9344}" dt="2025-03-16T03:39:50.123" v="27" actId="47"/>
        <pc:sldMkLst>
          <pc:docMk/>
          <pc:sldMk cId="794781990" sldId="270"/>
        </pc:sldMkLst>
        <pc:spChg chg="add mod">
          <ac:chgData name="Йовка П. Драганова" userId="fc8c1611-2bc1-4093-aceb-c56a0f93bfa2" providerId="ADAL" clId="{AC0198B3-CDC6-4909-B682-CB84C3DD9344}" dt="2025-03-16T03:38:17.759" v="16" actId="478"/>
          <ac:spMkLst>
            <pc:docMk/>
            <pc:sldMk cId="794781990" sldId="270"/>
            <ac:spMk id="4" creationId="{DF8FA658-1961-3DF2-1022-9D78F256E3C9}"/>
          </ac:spMkLst>
        </pc:spChg>
        <pc:picChg chg="mod">
          <ac:chgData name="Йовка П. Драганова" userId="fc8c1611-2bc1-4093-aceb-c56a0f93bfa2" providerId="ADAL" clId="{AC0198B3-CDC6-4909-B682-CB84C3DD9344}" dt="2025-03-16T03:36:13.251" v="13" actId="1076"/>
          <ac:picMkLst>
            <pc:docMk/>
            <pc:sldMk cId="794781990" sldId="270"/>
            <ac:picMk id="6" creationId="{00000000-0000-0000-0000-000000000000}"/>
          </ac:picMkLst>
        </pc:picChg>
        <pc:picChg chg="del mod">
          <ac:chgData name="Йовка П. Драганова" userId="fc8c1611-2bc1-4093-aceb-c56a0f93bfa2" providerId="ADAL" clId="{AC0198B3-CDC6-4909-B682-CB84C3DD9344}" dt="2025-03-16T03:38:17.759" v="16" actId="478"/>
          <ac:picMkLst>
            <pc:docMk/>
            <pc:sldMk cId="794781990" sldId="270"/>
            <ac:picMk id="8" creationId="{4B85FA8E-EF22-53A5-BF18-5686F70A6006}"/>
          </ac:picMkLst>
        </pc:picChg>
      </pc:sldChg>
    </pc:docChg>
  </pc:docChgLst>
  <pc:docChgLst>
    <pc:chgData name="Йовка П. Драганова" userId="fc8c1611-2bc1-4093-aceb-c56a0f93bfa2" providerId="ADAL" clId="{62573EBD-DE03-4673-A527-68BD18CF0D39}"/>
    <pc:docChg chg="custSel modSld">
      <pc:chgData name="Йовка П. Драганова" userId="fc8c1611-2bc1-4093-aceb-c56a0f93bfa2" providerId="ADAL" clId="{62573EBD-DE03-4673-A527-68BD18CF0D39}" dt="2024-02-27T03:20:22.240" v="47" actId="313"/>
      <pc:docMkLst>
        <pc:docMk/>
      </pc:docMkLst>
      <pc:sldChg chg="addSp delSp modSp mod">
        <pc:chgData name="Йовка П. Драганова" userId="fc8c1611-2bc1-4093-aceb-c56a0f93bfa2" providerId="ADAL" clId="{62573EBD-DE03-4673-A527-68BD18CF0D39}" dt="2024-02-26T19:17:28.911" v="30" actId="20577"/>
        <pc:sldMkLst>
          <pc:docMk/>
          <pc:sldMk cId="3828912302" sldId="256"/>
        </pc:sldMkLst>
      </pc:sldChg>
      <pc:sldChg chg="addSp delSp modSp mod">
        <pc:chgData name="Йовка П. Драганова" userId="fc8c1611-2bc1-4093-aceb-c56a0f93bfa2" providerId="ADAL" clId="{62573EBD-DE03-4673-A527-68BD18CF0D39}" dt="2024-02-26T19:21:57.950" v="41" actId="1440"/>
        <pc:sldMkLst>
          <pc:docMk/>
          <pc:sldMk cId="472369806" sldId="267"/>
        </pc:sldMkLst>
      </pc:sldChg>
      <pc:sldChg chg="addSp delSp modSp mod">
        <pc:chgData name="Йовка П. Драганова" userId="fc8c1611-2bc1-4093-aceb-c56a0f93bfa2" providerId="ADAL" clId="{62573EBD-DE03-4673-A527-68BD18CF0D39}" dt="2024-02-27T03:20:22.240" v="47" actId="313"/>
        <pc:sldMkLst>
          <pc:docMk/>
          <pc:sldMk cId="79478199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361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39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384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70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017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64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33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929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792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783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962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92D050"/>
            </a:gs>
            <a:gs pos="45000">
              <a:schemeClr val="bg1"/>
            </a:gs>
            <a:gs pos="78000">
              <a:srgbClr val="92D050"/>
            </a:gs>
            <a:gs pos="99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7606-29C4-4453-B36F-B628C28A40A4}" type="datetimeFigureOut">
              <a:rPr lang="bg-BG" smtClean="0"/>
              <a:t>16.3.2025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0CCF-BF23-4A99-AF8A-D8EE0E71AD4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908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2708920"/>
            <a:ext cx="5364088" cy="21602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bg-BG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Calibri"/>
                <a:cs typeface="Times New Roman"/>
              </a:rPr>
            </a:br>
            <a:br>
              <a:rPr lang="bg-BG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Calibri"/>
                <a:cs typeface="Times New Roman"/>
              </a:rPr>
            </a:br>
            <a:br>
              <a:rPr lang="bg-BG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Calibri"/>
                <a:cs typeface="Times New Roman"/>
              </a:rPr>
            </a:br>
            <a:r>
              <a:rPr lang="bg-BG" sz="31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  <a:t>ПРОФЕСИОНАЛНА ГИМНАЗИЯ ПО АГРАРНИ ТЕХНОЛОГИИ </a:t>
            </a:r>
            <a:br>
              <a:rPr lang="bg-BG" sz="31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</a:br>
            <a:r>
              <a:rPr lang="bg-BG" sz="31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  <a:t>„ЦАНКО ЦЕРКОВСКИ”</a:t>
            </a:r>
            <a:br>
              <a:rPr lang="bg-BG" sz="31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</a:br>
            <a:r>
              <a:rPr lang="bg-BG" sz="31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  <a:t>ПАВЛИКЕНИ</a:t>
            </a:r>
            <a:br>
              <a:rPr lang="bg-BG" sz="31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</a:br>
            <a:r>
              <a:rPr lang="bg-BG" sz="3400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  <a:t>Център за високи постижения</a:t>
            </a:r>
            <a:br>
              <a:rPr lang="bg-BG" sz="3600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</a:br>
            <a:br>
              <a:rPr lang="bg-BG" sz="3600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</a:br>
            <a:r>
              <a:rPr lang="en-US" sz="3600" dirty="0"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  <a:t>M</a:t>
            </a:r>
            <a:r>
              <a:rPr lang="bg-BG" sz="3600" dirty="0" err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  <a:t>ястото</a:t>
            </a:r>
            <a:r>
              <a:rPr lang="bg-BG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  <a:t>, където се срещат училище, университет и бизнес</a:t>
            </a:r>
            <a:br>
              <a:rPr lang="bg-BG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Calibri"/>
                <a:cs typeface="Times New Roman"/>
              </a:rPr>
            </a:br>
            <a:br>
              <a:rPr lang="bg-BG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a typeface="Calibri"/>
                <a:cs typeface="Times New Roman"/>
              </a:rPr>
            </a:br>
            <a:endParaRPr lang="bg-BG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Content Placeholder 7" descr="A building with a statue on the side&#10;&#10;Description automatically generated">
            <a:extLst>
              <a:ext uri="{FF2B5EF4-FFF2-40B4-BE49-F238E27FC236}">
                <a16:creationId xmlns:a16="http://schemas.microsoft.com/office/drawing/2014/main" id="{1FD741E7-F8FA-8DF8-337C-49178FB3F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816424" cy="47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91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Garamond" panose="02020404030301010803" pitchFamily="18" charset="0"/>
                <a:ea typeface="Calibri"/>
                <a:cs typeface="Times New Roman"/>
              </a:rPr>
              <a:t>Водещи специалности:</a:t>
            </a:r>
            <a:br>
              <a:rPr lang="bg-BG" dirty="0">
                <a:ea typeface="Calibri"/>
                <a:cs typeface="Times New Roman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199182"/>
            <a:ext cx="4608512" cy="374198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000" b="1" dirty="0">
                <a:latin typeface="Garamond" panose="02020404030301010803" pitchFamily="18" charset="0"/>
                <a:ea typeface="Calibri"/>
                <a:cs typeface="Times New Roman"/>
              </a:rPr>
              <a:t>„МЕХАНИЗАЦИЯ НА СЕЛСКОТО СТОПАНСТВО“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1800" dirty="0">
                <a:ea typeface="Calibri"/>
                <a:cs typeface="Times New Roman"/>
              </a:rPr>
              <a:t>Професия “Техник на селскостопанска техника”- STEM </a:t>
            </a:r>
            <a:r>
              <a:rPr lang="bg-BG" sz="1800" dirty="0" err="1">
                <a:ea typeface="Calibri"/>
                <a:cs typeface="Times New Roman"/>
              </a:rPr>
              <a:t>проф</a:t>
            </a:r>
            <a:r>
              <a:rPr lang="en-US" sz="1800" dirty="0">
                <a:ea typeface="Calibri"/>
                <a:cs typeface="Times New Roman"/>
              </a:rPr>
              <a:t>e</a:t>
            </a:r>
            <a:r>
              <a:rPr lang="bg-BG" sz="1800" dirty="0">
                <a:ea typeface="Calibri"/>
                <a:cs typeface="Times New Roman"/>
              </a:rPr>
              <a:t>сия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1800" dirty="0">
                <a:ea typeface="Calibri"/>
                <a:cs typeface="Times New Roman"/>
              </a:rPr>
              <a:t>Обучението дава умения за: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Планиране и организиране техническото поддържане на машинно - тракторния парк. Ремонт на земеделски машини.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Управление на автомобили, трактори, комбайни и друга земеделска техника;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Придобиване на правоспособност за водач на МПС за категории: “Твк”,“Твк”-3, “Ткт” и “В”.</a:t>
            </a:r>
          </a:p>
          <a:p>
            <a:pPr>
              <a:buFont typeface="Wingdings" panose="05000000000000000000" pitchFamily="2" charset="2"/>
              <a:buChar char="ü"/>
            </a:pPr>
            <a:endParaRPr lang="bg-BG" sz="1800" dirty="0"/>
          </a:p>
        </p:txBody>
      </p:sp>
      <p:pic>
        <p:nvPicPr>
          <p:cNvPr id="5" name="Picture 4" descr="A group of men in grey overalls standing in front of a tractor&#10;&#10;AI-generated content may be incorrect.">
            <a:extLst>
              <a:ext uri="{FF2B5EF4-FFF2-40B4-BE49-F238E27FC236}">
                <a16:creationId xmlns:a16="http://schemas.microsoft.com/office/drawing/2014/main" id="{F88B18B6-81AB-E6D1-18C5-E5C7C035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02" y="1278070"/>
            <a:ext cx="2758196" cy="164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people working on a machine&#10;&#10;AI-generated content may be incorrect.">
            <a:extLst>
              <a:ext uri="{FF2B5EF4-FFF2-40B4-BE49-F238E27FC236}">
                <a16:creationId xmlns:a16="http://schemas.microsoft.com/office/drawing/2014/main" id="{3CFBE571-4580-F392-B137-87F3089B8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54" y="2641872"/>
            <a:ext cx="2732246" cy="172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men standing next to a red tractor&#10;&#10;AI-generated content may be incorrect.">
            <a:extLst>
              <a:ext uri="{FF2B5EF4-FFF2-40B4-BE49-F238E27FC236}">
                <a16:creationId xmlns:a16="http://schemas.microsoft.com/office/drawing/2014/main" id="{D6741AF0-D0E3-F716-E6B4-A637DFAC1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60540" y="4133464"/>
            <a:ext cx="2315715" cy="16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group of men working on a tractor&#10;&#10;AI-generated content may be incorrect.">
            <a:extLst>
              <a:ext uri="{FF2B5EF4-FFF2-40B4-BE49-F238E27FC236}">
                <a16:creationId xmlns:a16="http://schemas.microsoft.com/office/drawing/2014/main" id="{54D71D86-7CAD-721D-8945-D8E03FCAB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33227"/>
            <a:ext cx="2602228" cy="159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8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Garamond" panose="02020404030301010803" pitchFamily="18" charset="0"/>
                <a:ea typeface="Calibri"/>
                <a:cs typeface="Times New Roman"/>
              </a:rPr>
              <a:t>Водещи специалности:</a:t>
            </a:r>
            <a:br>
              <a:rPr lang="bg-BG" dirty="0">
                <a:latin typeface="Garamond" panose="02020404030301010803" pitchFamily="18" charset="0"/>
                <a:ea typeface="Calibri"/>
                <a:cs typeface="Times New Roman"/>
              </a:rPr>
            </a:br>
            <a:endParaRPr lang="bg-BG" dirty="0">
              <a:latin typeface="Garamond" panose="02020404030301010803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052736"/>
            <a:ext cx="4464496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000" b="1" dirty="0">
                <a:latin typeface="Garamond" panose="02020404030301010803" pitchFamily="18" charset="0"/>
                <a:ea typeface="Calibri"/>
                <a:cs typeface="Times New Roman"/>
              </a:rPr>
              <a:t>„МАШИНИ И СИСТЕМИ С ЦИФРОВО ПРОГРАМНО УПРАВЛЕНИЕ“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1800" dirty="0">
                <a:ea typeface="Calibri"/>
                <a:cs typeface="Times New Roman"/>
              </a:rPr>
              <a:t>Професия “Машинен техник”- STEM професия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1800" dirty="0">
                <a:ea typeface="Calibri"/>
                <a:cs typeface="Times New Roman"/>
              </a:rPr>
              <a:t>Обучението дава умения за: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Работа с техническа документация и чертежи (CAD/CAM системи);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Диагностика и ремонт на металообработващи машини.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Проектиране на машиностроителни изделия (</a:t>
            </a:r>
            <a:r>
              <a:rPr lang="bg-BG" sz="1800" dirty="0" err="1">
                <a:ea typeface="Calibri"/>
                <a:cs typeface="Times New Roman"/>
              </a:rPr>
              <a:t>SolidWorks</a:t>
            </a:r>
            <a:r>
              <a:rPr lang="bg-BG" sz="1800" dirty="0">
                <a:ea typeface="Calibri"/>
                <a:cs typeface="Times New Roman"/>
              </a:rPr>
              <a:t>);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Създаване на програми за машини с ЦПУ;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bg-BG" sz="1800" dirty="0">
                <a:ea typeface="Calibri"/>
                <a:cs typeface="Times New Roman"/>
              </a:rPr>
              <a:t>Работа с 3D скенер и принтер.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bg-BG" sz="1800" dirty="0"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ü"/>
            </a:pPr>
            <a:endParaRPr lang="bg-BG" sz="1800" dirty="0"/>
          </a:p>
        </p:txBody>
      </p:sp>
      <p:pic>
        <p:nvPicPr>
          <p:cNvPr id="5" name="Picture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609D8C66-0AC1-938E-87F0-C05A44A2F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447" y="3023904"/>
            <a:ext cx="2859054" cy="170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welding a piece of metal&#10;&#10;AI-generated content may be incorrect.">
            <a:extLst>
              <a:ext uri="{FF2B5EF4-FFF2-40B4-BE49-F238E27FC236}">
                <a16:creationId xmlns:a16="http://schemas.microsoft.com/office/drawing/2014/main" id="{87B23EB9-CD2D-6BAB-5F44-D08ECDC15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73" y="4653136"/>
            <a:ext cx="278575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using a machine&#10;&#10;AI-generated content may be incorrect.">
            <a:extLst>
              <a:ext uri="{FF2B5EF4-FFF2-40B4-BE49-F238E27FC236}">
                <a16:creationId xmlns:a16="http://schemas.microsoft.com/office/drawing/2014/main" id="{0C2DD078-558C-ADCB-C575-C2B266FBF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7" y="1408171"/>
            <a:ext cx="2936539" cy="166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76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Garamond" panose="02020404030301010803" pitchFamily="18" charset="0"/>
                <a:ea typeface="Calibri"/>
                <a:cs typeface="Times New Roman"/>
              </a:rPr>
              <a:t>Водещи специалности:</a:t>
            </a:r>
            <a:br>
              <a:rPr lang="bg-BG" dirty="0">
                <a:ea typeface="Calibri"/>
                <a:cs typeface="Times New Roman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124744"/>
            <a:ext cx="4608512" cy="547260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4200" b="1" dirty="0">
                <a:latin typeface="Garamond" panose="02020404030301010803" pitchFamily="18" charset="0"/>
                <a:ea typeface="Calibri"/>
                <a:cs typeface="Times New Roman"/>
              </a:rPr>
              <a:t>„ПОЛИГРАФИЯ“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3800" dirty="0">
                <a:ea typeface="Calibri"/>
                <a:cs typeface="Times New Roman"/>
              </a:rPr>
              <a:t>Професия “Полиграфист”- STEM професия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3800" dirty="0">
                <a:ea typeface="Calibri"/>
                <a:cs typeface="Times New Roman"/>
              </a:rPr>
              <a:t>Обучението дава умения за: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3800" dirty="0">
                <a:ea typeface="Calibri"/>
                <a:cs typeface="Times New Roman"/>
              </a:rPr>
              <a:t>Обработка на текстови документи, сканиране и обработване на графични и растерни изображения;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3800" dirty="0">
                <a:ea typeface="Calibri"/>
                <a:cs typeface="Times New Roman"/>
              </a:rPr>
              <a:t>Оформление на полиграфическите издания (книги, вестници, списания, брошури, визитки и др.);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3800" dirty="0">
                <a:ea typeface="Calibri"/>
                <a:cs typeface="Times New Roman"/>
              </a:rPr>
              <a:t>Изработване на печатни форми - монтаж и копиране.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3800" dirty="0">
                <a:ea typeface="Calibri"/>
                <a:cs typeface="Times New Roman"/>
              </a:rPr>
              <a:t>Изработване и отпечатване на етикети и опаковки, печат на външна и вътрешна реклама.</a:t>
            </a:r>
          </a:p>
          <a:p>
            <a:pPr>
              <a:buFont typeface="Wingdings" panose="05000000000000000000" pitchFamily="2" charset="2"/>
              <a:buChar char="ü"/>
            </a:pPr>
            <a:endParaRPr lang="bg-BG" dirty="0"/>
          </a:p>
        </p:txBody>
      </p:sp>
      <p:pic>
        <p:nvPicPr>
          <p:cNvPr id="5" name="Picture 4" descr="A group of people looking at a large roll of paper&#10;&#10;AI-generated content may be incorrect.">
            <a:extLst>
              <a:ext uri="{FF2B5EF4-FFF2-40B4-BE49-F238E27FC236}">
                <a16:creationId xmlns:a16="http://schemas.microsoft.com/office/drawing/2014/main" id="{4AA269E6-8E76-6F00-9B72-5C28F8D52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53" y="1697555"/>
            <a:ext cx="2232248" cy="180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ouple of women looking at a piece of paper&#10;&#10;AI-generated content may be incorrect.">
            <a:extLst>
              <a:ext uri="{FF2B5EF4-FFF2-40B4-BE49-F238E27FC236}">
                <a16:creationId xmlns:a16="http://schemas.microsoft.com/office/drawing/2014/main" id="{2456B582-42F2-AC1C-1525-595DB4FF5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11519"/>
            <a:ext cx="2098328" cy="179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group of women in an office&#10;&#10;AI-generated content may be incorrect.">
            <a:extLst>
              <a:ext uri="{FF2B5EF4-FFF2-40B4-BE49-F238E27FC236}">
                <a16:creationId xmlns:a16="http://schemas.microsoft.com/office/drawing/2014/main" id="{ECC82612-5035-E4F5-9BDF-61BFE4345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71" y="4242520"/>
            <a:ext cx="2271625" cy="163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erson in an orange shirt using a machine&#10;&#10;AI-generated content may be incorrect.">
            <a:extLst>
              <a:ext uri="{FF2B5EF4-FFF2-40B4-BE49-F238E27FC236}">
                <a16:creationId xmlns:a16="http://schemas.microsoft.com/office/drawing/2014/main" id="{EC39DACF-58EA-27D6-C698-CB6A93F88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54" y="3445430"/>
            <a:ext cx="170765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04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>
                <a:latin typeface="Garamond" panose="02020404030301010803" pitchFamily="18" charset="0"/>
                <a:ea typeface="Calibri"/>
                <a:cs typeface="Times New Roman"/>
              </a:rPr>
              <a:t>Водещи специалности:</a:t>
            </a:r>
            <a:br>
              <a:rPr lang="bg-BG" dirty="0">
                <a:latin typeface="Garamond" panose="02020404030301010803" pitchFamily="18" charset="0"/>
                <a:ea typeface="Calibri"/>
                <a:cs typeface="Times New Roman"/>
              </a:rPr>
            </a:br>
            <a:endParaRPr lang="bg-BG" dirty="0">
              <a:latin typeface="Garamond" panose="02020404030301010803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4788024" cy="532859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8000" b="1" dirty="0">
                <a:latin typeface="Garamond" panose="02020404030301010803" pitchFamily="18" charset="0"/>
                <a:ea typeface="Calibri"/>
                <a:cs typeface="Times New Roman"/>
              </a:rPr>
              <a:t>„БИЗНЕС-АДМИНИСТРАЦИЯ“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7200" dirty="0">
                <a:ea typeface="Calibri"/>
                <a:cs typeface="Times New Roman"/>
              </a:rPr>
              <a:t>Обучението дава умения за: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7200" dirty="0">
                <a:ea typeface="Calibri"/>
                <a:cs typeface="Times New Roman"/>
              </a:rPr>
              <a:t>Взимане на организационни и управленски решения;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7200" dirty="0">
                <a:ea typeface="Calibri"/>
                <a:cs typeface="Times New Roman"/>
              </a:rPr>
              <a:t>Използване на програмите от основните офис пакети и специализиран софтуер за управление на процесите в организацията;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7200" dirty="0">
                <a:ea typeface="Calibri"/>
                <a:cs typeface="Times New Roman"/>
              </a:rPr>
              <a:t>Прилагане правилата на документооборота и организиране на деловодната дейност в офиса;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7200" dirty="0">
                <a:ea typeface="Calibri"/>
                <a:cs typeface="Times New Roman"/>
              </a:rPr>
              <a:t>Прилагане на стандарти за водене на електронна бизнес кореспонденция;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7200" dirty="0">
                <a:ea typeface="Calibri"/>
                <a:cs typeface="Times New Roman"/>
              </a:rPr>
              <a:t>Водене на делова комуникация- писмена и устна.</a:t>
            </a:r>
          </a:p>
        </p:txBody>
      </p:sp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068BFA86-618B-A53B-E419-B21CA3F7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00" y="4374932"/>
            <a:ext cx="1979712" cy="150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 group of people working in a computer room&#10;&#10;AI-generated content may be incorrect.">
            <a:extLst>
              <a:ext uri="{FF2B5EF4-FFF2-40B4-BE49-F238E27FC236}">
                <a16:creationId xmlns:a16="http://schemas.microsoft.com/office/drawing/2014/main" id="{3BAC2FEB-8EE0-AA99-69B3-CAA943ADD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34622"/>
            <a:ext cx="3131840" cy="159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A person sitting at a desk using a computer&#10;&#10;AI-generated content may be incorrect.">
            <a:extLst>
              <a:ext uri="{FF2B5EF4-FFF2-40B4-BE49-F238E27FC236}">
                <a16:creationId xmlns:a16="http://schemas.microsoft.com/office/drawing/2014/main" id="{03F6971D-C50C-563F-8F0B-552DB63B6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34773"/>
            <a:ext cx="2406588" cy="143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A group of girls sitting at desks in a room with computers&#10;&#10;AI-generated content may be incorrect.">
            <a:extLst>
              <a:ext uri="{FF2B5EF4-FFF2-40B4-BE49-F238E27FC236}">
                <a16:creationId xmlns:a16="http://schemas.microsoft.com/office/drawing/2014/main" id="{8AB01097-B8C7-B594-27F2-B211CC8A0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12" y="4316454"/>
            <a:ext cx="2155068" cy="156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77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496" y="476672"/>
            <a:ext cx="8136904" cy="158417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bg-BG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ea typeface="Calibri"/>
                <a:cs typeface="Times New Roman"/>
              </a:rPr>
              <a:t>STEM </a:t>
            </a:r>
            <a:r>
              <a:rPr lang="bg-BG" sz="2000" dirty="0">
                <a:ea typeface="Calibri"/>
                <a:cs typeface="Times New Roman"/>
              </a:rPr>
              <a:t>център;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Зелена класна стая;</a:t>
            </a:r>
            <a:endParaRPr lang="bg-BG" sz="2000" dirty="0"/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Учебен център за придобиване на правоспособност за водач на МПС в категории:  “В”  “</a:t>
            </a:r>
            <a:r>
              <a:rPr lang="bg-BG" sz="2000" dirty="0" err="1">
                <a:ea typeface="Calibri"/>
                <a:cs typeface="Times New Roman"/>
              </a:rPr>
              <a:t>Ткт</a:t>
            </a:r>
            <a:r>
              <a:rPr lang="bg-BG" sz="2000" dirty="0">
                <a:ea typeface="Calibri"/>
                <a:cs typeface="Times New Roman"/>
              </a:rPr>
              <a:t>” “Твк”-3  “</a:t>
            </a:r>
            <a:r>
              <a:rPr lang="bg-BG" sz="2000" dirty="0" err="1">
                <a:ea typeface="Calibri"/>
                <a:cs typeface="Times New Roman"/>
              </a:rPr>
              <a:t>Твк</a:t>
            </a:r>
            <a:r>
              <a:rPr lang="bg-BG" sz="2000" dirty="0"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Специализирани кабинети и работилници, оборудвани със съвременни машини и обучителни средства;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Стипендии за всички ученици в дуална форма на обучение;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Безплатно общежитие с интернет;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Собствена кухня в ученическия стол;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Безплатна </a:t>
            </a:r>
            <a:r>
              <a:rPr lang="en-US" sz="2000" dirty="0">
                <a:ea typeface="Calibri"/>
                <a:cs typeface="Times New Roman"/>
              </a:rPr>
              <a:t>Wi-Fi </a:t>
            </a:r>
            <a:r>
              <a:rPr lang="bg-BG" sz="2000" dirty="0">
                <a:ea typeface="Calibri"/>
                <a:cs typeface="Times New Roman"/>
              </a:rPr>
              <a:t>мрежа на територията на училището;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sz="2000" dirty="0">
                <a:ea typeface="Calibri"/>
                <a:cs typeface="Times New Roman"/>
              </a:rPr>
              <a:t>Учебен център за обучение на възрастни.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88640"/>
            <a:ext cx="8064896" cy="767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4000" dirty="0">
                <a:latin typeface="Garamond" panose="02020404030301010803" pitchFamily="18" charset="0"/>
                <a:ea typeface="Calibri"/>
                <a:cs typeface="Times New Roman"/>
              </a:rPr>
              <a:t>Училището разполага с…</a:t>
            </a:r>
          </a:p>
        </p:txBody>
      </p:sp>
      <p:pic>
        <p:nvPicPr>
          <p:cNvPr id="5" name="Picture 4" descr="A large red heart and blue and yellow letters&#10;&#10;AI-generated content may be incorrect.">
            <a:extLst>
              <a:ext uri="{FF2B5EF4-FFF2-40B4-BE49-F238E27FC236}">
                <a16:creationId xmlns:a16="http://schemas.microsoft.com/office/drawing/2014/main" id="{67BA54B2-E140-DA0D-1A27-4575E5911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5104"/>
            <a:ext cx="419703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2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07504" y="1833052"/>
            <a:ext cx="4176464" cy="4692292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000" dirty="0">
                <a:latin typeface="Garamond" panose="02020404030301010803" pitchFamily="18" charset="0"/>
                <a:ea typeface="Calibri"/>
                <a:cs typeface="Times New Roman"/>
              </a:rPr>
              <a:t>Над 20 успешно реализирани проекта </a:t>
            </a:r>
            <a:r>
              <a:rPr lang="bg-BG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по програма “Еразъм+”.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bg-BG" sz="2000" dirty="0">
              <a:solidFill>
                <a:prstClr val="black"/>
              </a:solidFill>
              <a:latin typeface="Garamond" panose="02020404030301010803" pitchFamily="18" charset="0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2000" dirty="0">
                <a:latin typeface="Garamond" panose="02020404030301010803" pitchFamily="18" charset="0"/>
                <a:ea typeface="Calibri"/>
                <a:cs typeface="Times New Roman"/>
              </a:rPr>
              <a:t>  През 2022 г. училището спечели две акредитации  - в сектор училищно и сектор професионално образование за мобилност на ученици и учители до 2027 година</a:t>
            </a:r>
            <a:r>
              <a:rPr lang="bg-BG" sz="2000" dirty="0">
                <a:solidFill>
                  <a:prstClr val="black"/>
                </a:solidFill>
                <a:latin typeface="Garamond" panose="02020404030301010803" pitchFamily="18" charset="0"/>
                <a:ea typeface="Calibri"/>
                <a:cs typeface="Times New Roman"/>
              </a:rPr>
              <a:t> в страни от ЕС</a:t>
            </a:r>
            <a:r>
              <a:rPr lang="bg-BG" sz="2000" dirty="0">
                <a:latin typeface="Garamond" panose="02020404030301010803" pitchFamily="18" charset="0"/>
                <a:ea typeface="Calibri"/>
                <a:cs typeface="Times New Roman"/>
              </a:rPr>
              <a:t> .</a:t>
            </a:r>
            <a:endParaRPr lang="bg-BG" sz="20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2483767" y="260648"/>
            <a:ext cx="6192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b="1">
                <a:latin typeface="Garamond" panose="02020404030301010803" pitchFamily="18" charset="0"/>
                <a:ea typeface="Calibri"/>
                <a:cs typeface="Times New Roman"/>
              </a:rPr>
              <a:t>Програма “Еразъм+” </a:t>
            </a:r>
            <a:endParaRPr lang="bg-BG" sz="4000" b="1" dirty="0"/>
          </a:p>
        </p:txBody>
      </p:sp>
      <p:pic>
        <p:nvPicPr>
          <p:cNvPr id="6" name="Picture 5" descr="A group of people posing for a photo in front of a building&#10;&#10;AI-generated content may be incorrect.">
            <a:extLst>
              <a:ext uri="{FF2B5EF4-FFF2-40B4-BE49-F238E27FC236}">
                <a16:creationId xmlns:a16="http://schemas.microsoft.com/office/drawing/2014/main" id="{3C5161C7-30B5-976F-BCA3-9D700E8DD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2132856"/>
            <a:ext cx="47525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369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449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Office тема</vt:lpstr>
      <vt:lpstr>   ПРОФЕСИОНАЛНА ГИМНАЗИЯ ПО АГРАРНИ ТЕХНОЛОГИИ  „ЦАНКО ЦЕРКОВСКИ” ПАВЛИКЕНИ Център за високи постижения  Mястото, където се срещат училище, университет и бизнес  </vt:lpstr>
      <vt:lpstr>Водещи специалности: </vt:lpstr>
      <vt:lpstr>Водещи специалности: </vt:lpstr>
      <vt:lpstr>Водещи специалности: </vt:lpstr>
      <vt:lpstr>Водещи специалности: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Windows User</dc:creator>
  <cp:lastModifiedBy>Йовка П. Драганова</cp:lastModifiedBy>
  <cp:revision>20</cp:revision>
  <dcterms:created xsi:type="dcterms:W3CDTF">2023-03-23T09:55:08Z</dcterms:created>
  <dcterms:modified xsi:type="dcterms:W3CDTF">2025-03-16T06:41:46Z</dcterms:modified>
</cp:coreProperties>
</file>