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. и съдър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9/21/2022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4"/>
          <p:cNvPicPr>
            <a:picLocks noChangeAspect="1"/>
          </p:cNvPicPr>
          <p:nvPr/>
        </p:nvPicPr>
        <p:blipFill rotWithShape="1">
          <a:blip r:embed="rId3"/>
          <a:srcRect l="9091" t="21025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BE135C2E-C781-46AF-BE4C-9B57C07D9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 rot="21420000">
            <a:off x="496980" y="3221623"/>
            <a:ext cx="10264470" cy="1250066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Независимостта на България </a:t>
            </a:r>
          </a:p>
        </p:txBody>
      </p:sp>
      <p:sp>
        <p:nvSpPr>
          <p:cNvPr id="21" name="5-Point Star 12">
            <a:extLst>
              <a:ext uri="{FF2B5EF4-FFF2-40B4-BE49-F238E27FC236}">
                <a16:creationId xmlns:a16="http://schemas.microsoft.com/office/drawing/2014/main" id="{EB803A74-8E46-4CF3-B85A-2F618214C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 rot="21420000">
            <a:off x="538344" y="4356657"/>
            <a:ext cx="10271534" cy="494162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r>
              <a:rPr lang="en-US" b="1">
                <a:solidFill>
                  <a:schemeClr val="bg1"/>
                </a:solidFill>
              </a:rPr>
              <a:t>Официален Български празник </a:t>
            </a:r>
          </a:p>
        </p:txBody>
      </p:sp>
      <p:sp>
        <p:nvSpPr>
          <p:cNvPr id="6" name="Текстово поле 5"/>
          <p:cNvSpPr txBox="1"/>
          <p:nvPr/>
        </p:nvSpPr>
        <p:spPr>
          <a:xfrm rot="21385538">
            <a:off x="2313535" y="4682896"/>
            <a:ext cx="8020228" cy="144655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bg-BG" sz="4400" b="1" dirty="0">
                <a:solidFill>
                  <a:schemeClr val="tx1"/>
                </a:solidFill>
                <a:latin typeface="Algerian" panose="020F0502020204030204" pitchFamily="34" charset="0"/>
              </a:rPr>
              <a:t>Изготвил Борислав Н. Петров  - </a:t>
            </a:r>
            <a:r>
              <a:rPr lang="en-US" sz="4400" b="1" dirty="0">
                <a:solidFill>
                  <a:schemeClr val="tx1"/>
                </a:solidFill>
                <a:latin typeface="Algerian" panose="020F0502020204030204" pitchFamily="34" charset="0"/>
              </a:rPr>
              <a:t>VIII</a:t>
            </a:r>
            <a:r>
              <a:rPr lang="bg-BG" sz="4400" b="1" dirty="0">
                <a:solidFill>
                  <a:schemeClr val="tx1"/>
                </a:solidFill>
                <a:latin typeface="Algerian" panose="020F0502020204030204" pitchFamily="34" charset="0"/>
              </a:rPr>
              <a:t>б клас</a:t>
            </a:r>
          </a:p>
        </p:txBody>
      </p:sp>
    </p:spTree>
    <p:extLst>
      <p:ext uri="{BB962C8B-B14F-4D97-AF65-F5344CB8AC3E}">
        <p14:creationId xmlns:p14="http://schemas.microsoft.com/office/powerpoint/2010/main" val="157365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4"/>
          <p:cNvPicPr>
            <a:picLocks noChangeAspect="1"/>
          </p:cNvPicPr>
          <p:nvPr/>
        </p:nvPicPr>
        <p:blipFill rotWithShape="1">
          <a:blip r:embed="rId3"/>
          <a:srcRect l="9091" t="5413" b="36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bg-BG" sz="3600">
                <a:solidFill>
                  <a:schemeClr val="bg1"/>
                </a:solidFill>
              </a:rPr>
              <a:t>Обявяването на независимостта на България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bg-BG" sz="1800">
                <a:solidFill>
                  <a:schemeClr val="bg1"/>
                </a:solidFill>
              </a:rPr>
              <a:t>Независимостта на България е провъзгласена на 22 септември 1908 година в Търново. С този акт българската държава отхвърля политическата и финансовата си зависимост от Османската империя, наложена ѝ от големите европейски държави с Берлинския договор, а българският княз приема титлата „цар“.</a:t>
            </a:r>
          </a:p>
        </p:txBody>
      </p:sp>
    </p:spTree>
    <p:extLst>
      <p:ext uri="{BB962C8B-B14F-4D97-AF65-F5344CB8AC3E}">
        <p14:creationId xmlns:p14="http://schemas.microsoft.com/office/powerpoint/2010/main" val="373078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4"/>
          <p:cNvPicPr>
            <a:picLocks noChangeAspect="1"/>
          </p:cNvPicPr>
          <p:nvPr/>
        </p:nvPicPr>
        <p:blipFill rotWithShape="1">
          <a:blip r:embed="rId3"/>
          <a:srcRect l="7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/>
          <a:lstStyle/>
          <a:p>
            <a:r>
              <a:rPr lang="bg-BG">
                <a:solidFill>
                  <a:schemeClr val="bg1"/>
                </a:solidFill>
              </a:rPr>
              <a:t>Още информация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bg-BG" sz="1800">
                <a:solidFill>
                  <a:schemeClr val="bg1"/>
                </a:solidFill>
              </a:rPr>
              <a:t>С един замах на 22 септември 1908 г. България се откъсна от орбитата на Османската империя и се провъзгласи за независима. С оглед историческата традиция тя се върна към ранга на българската държава от епохата преди падането под османска власт, обявявайки се за царство, а на главата на нейния владетел княз Фердинанд бе сложена царска корона.</a:t>
            </a:r>
          </a:p>
        </p:txBody>
      </p:sp>
    </p:spTree>
    <p:extLst>
      <p:ext uri="{BB962C8B-B14F-4D97-AF65-F5344CB8AC3E}">
        <p14:creationId xmlns:p14="http://schemas.microsoft.com/office/powerpoint/2010/main" val="342585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A71A71C-209A-4AEB-ACE5-99478391B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DE4BFA7-B82F-438B-B2B2-49906328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Картина 4"/>
          <p:cNvPicPr>
            <a:picLocks noChangeAspect="1"/>
          </p:cNvPicPr>
          <p:nvPr/>
        </p:nvPicPr>
        <p:blipFill rotWithShape="1">
          <a:blip r:embed="rId4"/>
          <a:srcRect l="1031" r="3" b="3"/>
          <a:stretch/>
        </p:blipFill>
        <p:spPr>
          <a:xfrm>
            <a:off x="7793391" y="234347"/>
            <a:ext cx="3680817" cy="5903415"/>
          </a:xfrm>
          <a:prstGeom prst="rect">
            <a:avLst/>
          </a:prstGeom>
          <a:ln>
            <a:noFill/>
          </a:ln>
        </p:spPr>
      </p:pic>
      <p:sp>
        <p:nvSpPr>
          <p:cNvPr id="18" name="Freeform 9">
            <a:extLst>
              <a:ext uri="{FF2B5EF4-FFF2-40B4-BE49-F238E27FC236}">
                <a16:creationId xmlns:a16="http://schemas.microsoft.com/office/drawing/2014/main" id="{D508A3B8-B1AA-4A53-8613-20B62ECDE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55E8F1-8D1A-4978-A5E9-DA60C55D2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54139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799" y="690479"/>
            <a:ext cx="6382699" cy="1146825"/>
          </a:xfrm>
        </p:spPr>
        <p:txBody>
          <a:bodyPr>
            <a:normAutofit/>
          </a:bodyPr>
          <a:lstStyle/>
          <a:p>
            <a:r>
              <a:rPr lang="bg-BG" sz="3200">
                <a:solidFill>
                  <a:schemeClr val="bg1"/>
                </a:solidFill>
              </a:rPr>
              <a:t>Манифест на цар Фердинанд І за обявяване на независимостта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1D4CDE-4DD2-1270-1AD9-5A478A1756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5"/>
            <a:ext cx="6382697" cy="3446103"/>
          </a:xfrm>
        </p:spPr>
        <p:txBody>
          <a:bodyPr>
            <a:normAutofit/>
          </a:bodyPr>
          <a:lstStyle/>
          <a:p>
            <a:r>
              <a:rPr lang="bg-BG" sz="1800">
                <a:solidFill>
                  <a:schemeClr val="bg1"/>
                </a:solidFill>
              </a:rPr>
              <a:t>Винаги миролюбив, Моят Народ днес копнее за своя културен и икономически напредък; в това направление нищо не бива да спъва България; нищо не треба да пречи за преуспяването ѝ. Такова е желанието на Народа Ми, такава е неговата воля – да бъде според както той иска.</a:t>
            </a:r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4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2" name="Rectangle 11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627616D-1B67-48A2-86A0-C10466325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D5DD51-BA7C-4624-97BD-55B25D988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9964" y="0"/>
            <a:ext cx="461356" cy="6858000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88900" dist="635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/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14650" r="1" b="59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8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27" name="Rectangle 26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1" name="Картина 6"/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9038" b="146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6124750" y="4132965"/>
            <a:ext cx="6173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g-BG" sz="4000" b="1"/>
              <a:t>Благодаря за вниманието </a:t>
            </a:r>
          </a:p>
        </p:txBody>
      </p:sp>
    </p:spTree>
    <p:extLst>
      <p:ext uri="{BB962C8B-B14F-4D97-AF65-F5344CB8AC3E}">
        <p14:creationId xmlns:p14="http://schemas.microsoft.com/office/powerpoint/2010/main" val="3828683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новно съби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Широк екран</PresentationFormat>
  <Paragraphs>10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0" baseType="lpstr">
      <vt:lpstr>Algerian</vt:lpstr>
      <vt:lpstr>Arial</vt:lpstr>
      <vt:lpstr>Impact</vt:lpstr>
      <vt:lpstr>Основно събитие</vt:lpstr>
      <vt:lpstr>Независимостта на България </vt:lpstr>
      <vt:lpstr>Обявяването на независимостта на България </vt:lpstr>
      <vt:lpstr>Още информация</vt:lpstr>
      <vt:lpstr>Манифест на цар Фердинанд І за обявяване на независимостта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Независимостта на България </dc:title>
  <cp:lastModifiedBy>Теодора Манчева</cp:lastModifiedBy>
  <cp:revision>5</cp:revision>
  <dcterms:modified xsi:type="dcterms:W3CDTF">2022-09-21T05:48:22Z</dcterms:modified>
</cp:coreProperties>
</file>